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D0D1"/>
    <a:srgbClr val="ED74AB"/>
    <a:srgbClr val="003C50"/>
    <a:srgbClr val="47A1A3"/>
    <a:srgbClr val="599190"/>
    <a:srgbClr val="509A98"/>
    <a:srgbClr val="559567"/>
    <a:srgbClr val="685135"/>
    <a:srgbClr val="BDA07D"/>
    <a:srgbClr val="F5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36" autoAdjust="0"/>
    <p:restoredTop sz="80729" autoAdjust="0"/>
  </p:normalViewPr>
  <p:slideViewPr>
    <p:cSldViewPr snapToGrid="0">
      <p:cViewPr varScale="1">
        <p:scale>
          <a:sx n="89" d="100"/>
          <a:sy n="89" d="100"/>
        </p:scale>
        <p:origin x="202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EC616-C518-4358-9496-6C33B2F5FA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5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20C40-4EC0-BFB1-D615-1455BA15A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layou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EAB4BA-80BD-7371-B929-19121B20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AB06E-DF62-F8F9-5394-965FE9EF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99703C-0E17-F953-C69A-F4BE3C33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4C6290-D338-8FBA-9D0B-CAF45DE68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04D8C7-8727-8343-DFC8-E415C809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anchor="t" anchorCtr="0"/>
          <a:lstStyle>
            <a:lvl1pPr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77FD6-2BEA-C70A-1C6D-8885D53E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BE26A-0746-BC10-0802-C29EAD6C2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52" r:id="rId6"/>
    <p:sldLayoutId id="214748365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DA5B7-4664-4918-824E-2A03E5141298}"/>
              </a:ext>
            </a:extLst>
          </p:cNvPr>
          <p:cNvSpPr/>
          <p:nvPr/>
        </p:nvSpPr>
        <p:spPr>
          <a:xfrm>
            <a:off x="5674215" y="0"/>
            <a:ext cx="2793731" cy="6858000"/>
          </a:xfrm>
          <a:prstGeom prst="rect">
            <a:avLst/>
          </a:prstGeom>
          <a:solidFill>
            <a:srgbClr val="A3D0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61" y="5128766"/>
            <a:ext cx="7119043" cy="833046"/>
          </a:xfrm>
        </p:spPr>
        <p:txBody>
          <a:bodyPr/>
          <a:lstStyle/>
          <a:p>
            <a:r>
              <a:rPr lang="en-US" sz="3600" dirty="0">
                <a:solidFill>
                  <a:srgbClr val="003C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Veterinary dental forum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460" y="5853714"/>
            <a:ext cx="6833293" cy="379612"/>
          </a:xfrm>
        </p:spPr>
        <p:txBody>
          <a:bodyPr/>
          <a:lstStyle/>
          <a:p>
            <a:r>
              <a:rPr lang="en-US" dirty="0">
                <a:solidFill>
                  <a:srgbClr val="ED74A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PALM SPRINGS, CA, SEPTEMBER 25-28, 2024</a:t>
            </a:r>
          </a:p>
        </p:txBody>
      </p:sp>
      <p:pic>
        <p:nvPicPr>
          <p:cNvPr id="10" name="Picture 9" descr="A logo for a dental forum&#10;&#10;Description automatically generated">
            <a:extLst>
              <a:ext uri="{FF2B5EF4-FFF2-40B4-BE49-F238E27FC236}">
                <a16:creationId xmlns:a16="http://schemas.microsoft.com/office/drawing/2014/main" id="{F43ADFC2-9446-8D49-51E7-BE1ED74F3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126" y="-111682"/>
            <a:ext cx="3318588" cy="3318588"/>
          </a:xfrm>
          <a:prstGeom prst="rect">
            <a:avLst/>
          </a:prstGeom>
        </p:spPr>
      </p:pic>
      <p:pic>
        <p:nvPicPr>
          <p:cNvPr id="12" name="Picture 11" descr="A hotel with a pool and trees&#10;&#10;Description automatically generated">
            <a:extLst>
              <a:ext uri="{FF2B5EF4-FFF2-40B4-BE49-F238E27FC236}">
                <a16:creationId xmlns:a16="http://schemas.microsoft.com/office/drawing/2014/main" id="{48FAAC04-E02F-9E4C-5595-2575C264D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306" y="1688148"/>
            <a:ext cx="6048030" cy="3317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A pool with palm trees and mountains in the background&#10;&#10;Description automatically generated">
            <a:extLst>
              <a:ext uri="{FF2B5EF4-FFF2-40B4-BE49-F238E27FC236}">
                <a16:creationId xmlns:a16="http://schemas.microsoft.com/office/drawing/2014/main" id="{2498A949-C82B-A594-6B39-CC7B499B5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05" y="253000"/>
            <a:ext cx="3039279" cy="1982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large room with many tables and chairs&#10;&#10;Description automatically generated">
            <a:extLst>
              <a:ext uri="{FF2B5EF4-FFF2-40B4-BE49-F238E27FC236}">
                <a16:creationId xmlns:a16="http://schemas.microsoft.com/office/drawing/2014/main" id="{E69DDC4C-5301-9FAD-5ECE-C37EE53DB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0465" y="4491360"/>
            <a:ext cx="2999015" cy="1999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4A926B-A177-1C48-6306-D9449A8F4B8E}"/>
              </a:ext>
            </a:extLst>
          </p:cNvPr>
          <p:cNvSpPr txBox="1"/>
          <p:nvPr/>
        </p:nvSpPr>
        <p:spPr>
          <a:xfrm>
            <a:off x="2812029" y="429109"/>
            <a:ext cx="279373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</a:rPr>
              <a:t>We cordially invite you to join our veterinary dental professionals at the </a:t>
            </a:r>
          </a:p>
          <a:p>
            <a:pPr marR="0" algn="l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</a:rPr>
              <a:t>38th Annual Conference to experience the finest lectures and labs presented by the top experts in the field.</a:t>
            </a:r>
          </a:p>
          <a:p>
            <a:pPr marR="0" algn="l" rtl="0"/>
            <a:endParaRPr lang="en-US" sz="1100" b="1" i="0" u="none" strike="noStrike" dirty="0">
              <a:solidFill>
                <a:srgbClr val="003C50"/>
              </a:solidFill>
              <a:latin typeface="Arial" panose="020B0604020202020204" pitchFamily="34" charset="0"/>
            </a:endParaRPr>
          </a:p>
          <a:p>
            <a:pPr marR="0" algn="l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</a:rPr>
              <a:t>Past Programs Included:</a:t>
            </a:r>
            <a:b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</a:rPr>
            </a:br>
            <a:endParaRPr lang="en-US" sz="800" b="1" i="0" u="none" strike="noStrike" dirty="0">
              <a:solidFill>
                <a:srgbClr val="003C50"/>
              </a:solidFill>
              <a:latin typeface="Arial" panose="020B0604020202020204" pitchFamily="34" charset="0"/>
            </a:endParaRPr>
          </a:p>
          <a:p>
            <a:pPr marR="0" algn="l" rtl="0"/>
            <a:r>
              <a:rPr lang="en-US" sz="1600" b="0" i="0" u="none" strike="noStrike" dirty="0">
                <a:solidFill>
                  <a:srgbClr val="ED74AB"/>
                </a:solidFill>
                <a:latin typeface="Arial Black" panose="020B0A04020102020204" pitchFamily="34" charset="0"/>
              </a:rPr>
              <a:t>1,300+</a:t>
            </a:r>
            <a:endParaRPr lang="en-US" sz="1100" b="1" i="0" u="none" strike="noStrike" dirty="0">
              <a:solidFill>
                <a:srgbClr val="ED74AB"/>
              </a:solidFill>
              <a:latin typeface="Arial" panose="020B0604020202020204" pitchFamily="34" charset="0"/>
            </a:endParaRPr>
          </a:p>
          <a:p>
            <a:pPr marR="0" algn="l" rtl="0"/>
            <a:r>
              <a:rPr lang="en-US" sz="1100" b="1" i="1" u="none" strike="noStrike" dirty="0">
                <a:solidFill>
                  <a:srgbClr val="003C50"/>
                </a:solidFill>
                <a:latin typeface="Arial Narrow" panose="020B0606020202030204" pitchFamily="34" charset="0"/>
              </a:rPr>
              <a:t>Veterinarians, Technicians, and Vendors</a:t>
            </a:r>
            <a:endParaRPr lang="en-US" sz="1100" b="1" i="0" u="none" strike="noStrike" dirty="0">
              <a:solidFill>
                <a:srgbClr val="003C50"/>
              </a:solidFill>
              <a:latin typeface="Arial" panose="020B0604020202020204" pitchFamily="34" charset="0"/>
            </a:endParaRPr>
          </a:p>
          <a:p>
            <a:pPr marR="0" algn="l" rtl="0"/>
            <a:endParaRPr lang="en-US" sz="800" b="1" i="0" u="none" strike="noStrike" dirty="0">
              <a:latin typeface="Arial" panose="020B0604020202020204" pitchFamily="34" charset="0"/>
            </a:endParaRPr>
          </a:p>
          <a:p>
            <a:pPr marR="0" algn="l" rtl="0"/>
            <a:r>
              <a:rPr lang="en-US" sz="1600" b="0" i="0" u="none" strike="noStrike" dirty="0">
                <a:solidFill>
                  <a:srgbClr val="ED74AB"/>
                </a:solidFill>
                <a:latin typeface="Arial Black" panose="020B0A04020102020204" pitchFamily="34" charset="0"/>
              </a:rPr>
              <a:t>24</a:t>
            </a:r>
            <a:endParaRPr lang="en-US" sz="1100" b="1" i="0" u="none" strike="noStrike" dirty="0">
              <a:solidFill>
                <a:srgbClr val="ED74AB"/>
              </a:solidFill>
              <a:latin typeface="Arial" panose="020B0604020202020204" pitchFamily="34" charset="0"/>
            </a:endParaRPr>
          </a:p>
          <a:p>
            <a:pPr marR="0" algn="l" rtl="0"/>
            <a:r>
              <a:rPr lang="en-US" sz="1100" b="1" i="1" u="none" strike="noStrike" dirty="0">
                <a:solidFill>
                  <a:srgbClr val="003C50"/>
                </a:solidFill>
                <a:latin typeface="Arial Narrow" panose="020B0606020202030204" pitchFamily="34" charset="0"/>
              </a:rPr>
              <a:t>CE Hours - Scientific Sessions - Laboratories</a:t>
            </a:r>
            <a:endParaRPr lang="en-US" sz="1100" b="1" i="0" u="none" strike="noStrike" dirty="0">
              <a:solidFill>
                <a:srgbClr val="003C50"/>
              </a:solidFill>
              <a:latin typeface="Arial" panose="020B0604020202020204" pitchFamily="34" charset="0"/>
            </a:endParaRPr>
          </a:p>
          <a:p>
            <a:pPr marR="0" algn="l" rtl="0"/>
            <a:endParaRPr lang="en-US" sz="800" b="1" i="0" u="none" strike="noStrike" dirty="0">
              <a:solidFill>
                <a:srgbClr val="ED74AB"/>
              </a:solidFill>
              <a:latin typeface="Arial" panose="020B0604020202020204" pitchFamily="34" charset="0"/>
            </a:endParaRPr>
          </a:p>
          <a:p>
            <a:pPr marR="0" algn="l" rtl="0"/>
            <a:endParaRPr lang="en-US" sz="1100" dirty="0">
              <a:solidFill>
                <a:srgbClr val="003C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49AA5F-34E6-560E-E43F-932A7F9E81AC}"/>
              </a:ext>
            </a:extLst>
          </p:cNvPr>
          <p:cNvSpPr txBox="1"/>
          <p:nvPr/>
        </p:nvSpPr>
        <p:spPr>
          <a:xfrm>
            <a:off x="509843" y="3141740"/>
            <a:ext cx="347143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rtl="0"/>
            <a:r>
              <a:rPr lang="en-US" sz="16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HIGHLIGHT</a:t>
            </a:r>
            <a:r>
              <a:rPr lang="en-US" sz="1600" b="1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600" b="1" i="0" u="none" strike="noStrike" dirty="0">
              <a:solidFill>
                <a:srgbClr val="003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rtl="0"/>
            <a:endParaRPr lang="en-US" sz="600" b="0" i="0" u="none" strike="noStrike" dirty="0">
              <a:solidFill>
                <a:srgbClr val="ED74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rtl="0"/>
            <a:r>
              <a:rPr lang="en-US" sz="1200" b="1" i="0" u="none" strike="noStrike" dirty="0">
                <a:solidFill>
                  <a:srgbClr val="ED74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Lectures:</a:t>
            </a:r>
          </a:p>
          <a:p>
            <a:pPr marR="0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</a:t>
            </a:r>
          </a:p>
          <a:p>
            <a:pPr marR="0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Clinical Reports</a:t>
            </a:r>
          </a:p>
          <a:p>
            <a:pPr marR="0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DEI/Practice Wellness</a:t>
            </a:r>
          </a:p>
          <a:p>
            <a:pPr marR="0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Equine</a:t>
            </a:r>
          </a:p>
          <a:p>
            <a:pPr marR="0" algn="l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Fundamentals</a:t>
            </a:r>
          </a:p>
          <a:p>
            <a:pPr marR="0" algn="l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</a:p>
          <a:p>
            <a:pPr marR="0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Research </a:t>
            </a:r>
          </a:p>
          <a:p>
            <a:pPr marR="0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Specialist-in-Training</a:t>
            </a:r>
          </a:p>
          <a:p>
            <a:pPr marR="0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</a:t>
            </a:r>
            <a:endParaRPr lang="en-US" sz="1200" b="0" i="0" u="none" strike="noStrike" dirty="0">
              <a:solidFill>
                <a:srgbClr val="003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AF2CC0-E598-F10D-391D-BEE4D3E2C43C}"/>
              </a:ext>
            </a:extLst>
          </p:cNvPr>
          <p:cNvSpPr txBox="1"/>
          <p:nvPr/>
        </p:nvSpPr>
        <p:spPr>
          <a:xfrm>
            <a:off x="2456724" y="3505056"/>
            <a:ext cx="2447047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200" b="1" i="0" u="none" strike="noStrike" dirty="0">
                <a:solidFill>
                  <a:srgbClr val="ED74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Labs:</a:t>
            </a:r>
          </a:p>
          <a:p>
            <a:pPr marR="0" algn="l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2-and-4-Hour Labs Available</a:t>
            </a:r>
            <a:endParaRPr lang="en-US" sz="1100" dirty="0">
              <a:solidFill>
                <a:srgbClr val="003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79CDB8-FAC3-D8A8-F3B9-BC7E39D6CAAE}"/>
              </a:ext>
            </a:extLst>
          </p:cNvPr>
          <p:cNvSpPr txBox="1"/>
          <p:nvPr/>
        </p:nvSpPr>
        <p:spPr>
          <a:xfrm>
            <a:off x="2452292" y="4054234"/>
            <a:ext cx="1910545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1200" b="1" i="0" u="none" strike="noStrike" dirty="0">
                <a:solidFill>
                  <a:srgbClr val="ED74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Also:</a:t>
            </a:r>
            <a:endParaRPr lang="en-US" sz="1400" b="1" i="0" u="none" strike="noStrike" dirty="0">
              <a:solidFill>
                <a:srgbClr val="ED74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Extractions</a:t>
            </a:r>
          </a:p>
          <a:p>
            <a:pPr marR="0" algn="l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Radiography</a:t>
            </a:r>
          </a:p>
          <a:p>
            <a:pPr marR="0" algn="l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Orthodontics</a:t>
            </a:r>
            <a:b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Anesthesia</a:t>
            </a:r>
          </a:p>
          <a:p>
            <a:pPr marR="0" algn="l" rtl="0"/>
            <a:r>
              <a:rPr lang="en-US" sz="1100" b="1" i="0" u="none" strike="noStrike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Much More...</a:t>
            </a:r>
            <a:endParaRPr lang="en-US" sz="1100" dirty="0">
              <a:solidFill>
                <a:srgbClr val="003C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F803A2-92D1-FC40-6B69-2949A8688A1F}"/>
              </a:ext>
            </a:extLst>
          </p:cNvPr>
          <p:cNvSpPr txBox="1"/>
          <p:nvPr/>
        </p:nvSpPr>
        <p:spPr>
          <a:xfrm>
            <a:off x="326642" y="6293151"/>
            <a:ext cx="5581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C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www.VeterinaryDentalForum.org</a:t>
            </a:r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300960_Win32.potx" id="{05C05B2A-1785-40C9-B8F7-D31D6D5CB380}" vid="{9F0EE0D9-7B27-432E-B851-47307B31DF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{9FF2CCC6-8747-4F9C-9165-2F51AA3D9A09}tf45300960_win32</Template>
  <TotalTime>838</TotalTime>
  <Words>105</Words>
  <Application>Microsoft Office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Segoe UI</vt:lpstr>
      <vt:lpstr>Segoe UI Light</vt:lpstr>
      <vt:lpstr>Office Theme</vt:lpstr>
      <vt:lpstr>Veterinary dental forum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dental forum</dc:title>
  <dc:creator>Rachelle Shippy</dc:creator>
  <cp:lastModifiedBy>Rachelle Shippy</cp:lastModifiedBy>
  <cp:revision>7</cp:revision>
  <dcterms:created xsi:type="dcterms:W3CDTF">2023-09-25T15:48:52Z</dcterms:created>
  <dcterms:modified xsi:type="dcterms:W3CDTF">2024-01-09T15:27:12Z</dcterms:modified>
</cp:coreProperties>
</file>